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E35F4-0F0E-4729-A0B1-2DC04E30D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8E785-B9D3-46FD-8A98-6CE8BFEC6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CB630-DF94-47D6-BAE6-89DF5F9E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8768-95D1-4FB6-974F-44A4C66B07E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C5021-A625-4F97-9BF5-F2DD88A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AAA73-BB6C-4FC5-90D3-8FB88C2C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A78-98B6-4156-922E-FE2639430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66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A7F2-1CF1-4A18-94DA-35C3D775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52F44-A190-42B8-AE74-D564F53CE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AE1EF-A768-443C-AC1C-7A2630D4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8768-95D1-4FB6-974F-44A4C66B07E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21C0B-34DE-49CE-B504-A5D06A9A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04412-4412-4562-9CAA-A305E8FC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A78-98B6-4156-922E-FE2639430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9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8E0BC8-CB19-4AEF-AAE7-1E29BE7FE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D69AB-9CC3-48CD-AAFD-49487D308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E26C9-843E-4724-8C84-8E5F9AEA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8768-95D1-4FB6-974F-44A4C66B07E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A03FC-5097-412B-BC10-9A4100B6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4FBE-6FAC-456B-B4DF-3EFCFDF8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A78-98B6-4156-922E-FE2639430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4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F5EB-C27C-4C14-994C-73BE00AAB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B0576-E8A8-4D42-9396-ED66FEE2D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87E36-4A43-41AF-8D33-C6838232A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8768-95D1-4FB6-974F-44A4C66B07E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4C846-9D1D-4253-B5AA-2B0DF26BE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D6959-F2EF-4018-899F-CFF271067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A78-98B6-4156-922E-FE2639430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3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7EAB2-0862-4CC9-B4CC-025F5471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C972-2F7F-4E6F-B8AB-7C05A124B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0949-0ECA-4F5C-97DA-09E9F5A3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8768-95D1-4FB6-974F-44A4C66B07E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58397-BAC2-4D5D-B1ED-2A68DF65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A3F21-E6D9-48A5-B04D-7CD7B1A2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A78-98B6-4156-922E-FE2639430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22DC-354C-4FE8-A0CF-FE3E9F01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00051-78F1-4C76-B85A-A46CFEC9E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4FC35-A045-45C2-873F-8BF2F61C2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05153-5500-4B46-AB27-49063E6C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8768-95D1-4FB6-974F-44A4C66B07E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37AAF-E98D-4931-94D5-151570D5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3C56D-5B44-4FA4-A123-3731BED1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A78-98B6-4156-922E-FE2639430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9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3063F-F75C-4C72-A780-85C6C24F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6279-90B8-417A-82F3-CA8197031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AB1E6-821C-4F75-9718-4B75E0CA9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532DA-F16D-4495-80CC-DD2F08703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8EAE2F-4D48-43DD-8394-4176BC398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DC5ED-4E32-4168-857D-210554CE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8768-95D1-4FB6-974F-44A4C66B07E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E9ACBD-9287-414C-AB6C-D15D172C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22AD00-D48C-4124-B2F1-15045A303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A78-98B6-4156-922E-FE2639430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9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8065C-8555-431F-AD30-B37EDF75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F7949B-6338-4920-9817-D21ADAEA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8768-95D1-4FB6-974F-44A4C66B07E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28479-08B8-4C66-AEC5-5A1FF0F3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EE3DB-3351-4ED9-9D4E-90D437F7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A78-98B6-4156-922E-FE2639430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4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9D8C5-6E61-47A3-A19B-C46F5B477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8768-95D1-4FB6-974F-44A4C66B07E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1F851A-FDB2-4BA2-86C7-F996234A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04F2-1E32-4294-B0E8-5A645CCFB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A78-98B6-4156-922E-FE2639430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3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8FD1C-58A1-408F-BB5B-7EA6F941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69F8C-FF44-440C-9EC7-13FB9020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B11DD-F868-452B-8D33-46E11D045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17553-4AE7-4406-A92B-80C01D6C4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8768-95D1-4FB6-974F-44A4C66B07E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82704-6B51-4DC6-A5EF-598C3BE8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9C73B-9147-434C-AB64-625210AD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A78-98B6-4156-922E-FE2639430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FDA0-9C31-40CE-8FFB-D7EB6E6F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15C5AE-AF27-46B1-99D0-35B34AA3A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FBC6E-0477-4B1D-91EF-C1A2036AA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AEF5B-2886-4325-A903-6EAEE2A2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8768-95D1-4FB6-974F-44A4C66B07E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ECFCA-81B0-4206-BF8A-34C4505B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6680A-8162-441D-B360-D163C5FC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A78-98B6-4156-922E-FE2639430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04F628-B9FF-41B4-BFA2-ECA767AC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B825B-8CE7-45D4-9A88-32E7C7BD0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EBF99-0DC4-40CA-AD4A-9D4C28B6D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88768-95D1-4FB6-974F-44A4C66B07E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4504A-343B-4380-B31A-DBC192E6D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365-F74E-49E3-81E1-E324DFBD5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61A78-98B6-4156-922E-FE2639430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8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, ground, outdoor object, farm machine&#10;&#10;Description automatically generated">
            <a:extLst>
              <a:ext uri="{FF2B5EF4-FFF2-40B4-BE49-F238E27FC236}">
                <a16:creationId xmlns:a16="http://schemas.microsoft.com/office/drawing/2014/main" id="{82822B4E-A9A2-49C3-ADC2-82A0AC55D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03663F-FDF5-4C96-91DF-3EFCCE8E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New Spin on Double Crop Soybeans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3518A3-342B-4ECC-A4CF-C086B0B12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24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3678"/>
    </mc:Choice>
    <mc:Fallback>
      <p:transition spd="slow" advTm="5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0724E9-579F-4BE5-8DE3-02BEC4FBB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678" r="13818" b="541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7EDAF4-9C5D-4C7D-81CE-8A39E8A8C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The Standard for Double Crop Soybeans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8CB81F-7B3D-45B2-9CF5-ACF497BEC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32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6339"/>
    </mc:Choice>
    <mc:Fallback>
      <p:transition spd="slow" advTm="6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5E1C55-6426-4481-86B1-4AA067479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489A6-46A4-4BFF-B09F-DB336C8D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Planting Green</a:t>
            </a:r>
            <a:br>
              <a:rPr lang="en-US" sz="4800" dirty="0"/>
            </a:br>
            <a:r>
              <a:rPr lang="en-US" sz="4800" dirty="0"/>
              <a:t>into a mix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FBC48C-8690-4AF0-AE39-FDEA85DB0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86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7904"/>
    </mc:Choice>
    <mc:Fallback>
      <p:transition spd="slow" advTm="4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B5BBDB3B-7740-43C6-966C-3AB65942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DBA46-1A4C-402A-AEBB-A3B3E613B6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79" r="-3" b="16079"/>
          <a:stretch/>
        </p:blipFill>
        <p:spPr>
          <a:xfrm>
            <a:off x="5623033" y="-1"/>
            <a:ext cx="6568965" cy="239133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FBA6A1-FB51-411C-8BE6-AAE6762E83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410" r="-3" b="17592"/>
          <a:stretch/>
        </p:blipFill>
        <p:spPr>
          <a:xfrm>
            <a:off x="5623033" y="2391337"/>
            <a:ext cx="6568965" cy="446665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95A2C-B840-4ECE-B2E2-01EC7F3C9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910431"/>
            <a:ext cx="4518134" cy="1466455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Nitrogen Source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226425-3FFC-4701-B614-EF913CFC7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492080"/>
            <a:ext cx="4518134" cy="3015849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Excellent Companion Crop</a:t>
            </a:r>
          </a:p>
          <a:p>
            <a:r>
              <a:rPr lang="en-US" sz="2000">
                <a:solidFill>
                  <a:schemeClr val="bg1"/>
                </a:solidFill>
              </a:rPr>
              <a:t>100 lbs. of N per acre</a:t>
            </a:r>
          </a:p>
          <a:p>
            <a:r>
              <a:rPr lang="en-US" sz="2000">
                <a:solidFill>
                  <a:schemeClr val="bg1"/>
                </a:solidFill>
              </a:rPr>
              <a:t>2-4D will terminate </a:t>
            </a:r>
          </a:p>
          <a:p>
            <a:r>
              <a:rPr lang="en-US" sz="2000">
                <a:solidFill>
                  <a:schemeClr val="bg1"/>
                </a:solidFill>
              </a:rPr>
              <a:t>Mixed with wheat seed 1:1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408416"/>
            <a:ext cx="562303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6487F8-3BA6-47E2-BAC1-0DCF17826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3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45"/>
    </mc:Choice>
    <mc:Fallback>
      <p:transition spd="slow" advTm="12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1408B0-BA7A-4ECD-A833-92ADDA2A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64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772C2-C72B-4806-B677-26A37DC2A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What if?</a:t>
            </a:r>
            <a:br>
              <a:rPr lang="en-US" sz="4800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0654E9-CBB1-4883-A888-7D896D882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5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31707"/>
    </mc:Choice>
    <mc:Fallback>
      <p:transition spd="slow" advTm="13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C7A1D0-5CBE-41C1-927F-B61C4E8E9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5CCD5C-966A-46C2-8F98-B32E5D8C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How do We Make it Work Here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BE4726-E39F-4AB5-9AAF-C77D84716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7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65963"/>
    </mc:Choice>
    <mc:Fallback>
      <p:transition spd="slow" advTm="26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60</Words>
  <Application>Microsoft Office PowerPoint</Application>
  <PresentationFormat>Widescreen</PresentationFormat>
  <Paragraphs>10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       New Spin on Double Crop Soybeans </vt:lpstr>
      <vt:lpstr>The Standard for Double Crop Soybeans</vt:lpstr>
      <vt:lpstr>Planting Green into a mix </vt:lpstr>
      <vt:lpstr>Nitrogen Source</vt:lpstr>
      <vt:lpstr>What if?  </vt:lpstr>
      <vt:lpstr>How do We Make it Work Here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New Spin on Double Crop Soybeans </dc:title>
  <dc:creator>Scoggins, Keith - NRCS, Little Rock, AR</dc:creator>
  <cp:lastModifiedBy>Scoggins, Keith - NRCS, Little Rock, AR</cp:lastModifiedBy>
  <cp:revision>3</cp:revision>
  <dcterms:created xsi:type="dcterms:W3CDTF">2021-01-11T17:33:26Z</dcterms:created>
  <dcterms:modified xsi:type="dcterms:W3CDTF">2021-01-11T22:00:48Z</dcterms:modified>
</cp:coreProperties>
</file>